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47900-96AF-4347-80D1-B871ACC739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43A0E-A8E1-4A6D-8779-4952BAB4D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60D5E-2EEA-44E7-8243-0513C9C3CC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A8365-0B9F-47AB-B1E2-413DA79450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84A2D-2A3B-4AA2-8FC4-85EECA316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63608-2A05-4845-8AE3-2855465E7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3DDAC-E829-4EFC-9121-9832FFCDF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CDF1A-EBA8-4956-A419-560EA1180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6220B-8BF4-4C01-B293-91B1577051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FAC66-EABD-4850-AF7E-EF3E62EFE1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B474A-78EB-4344-837B-73BB46020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678C75-EC10-4B18-BA98-7211D67ABE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.uk/imgres?imgurl=http://i19.photobucket.com/albums/b199/bellasposting/MobileClipart1.gif&amp;imgrefurl=http://cgi3.ebay.com/ws/eBayISAPI.dll%3FViewUserPage%26userid%3Dbella*s-posting&amp;h=99&amp;w=100&amp;sz=5&amp;hl=en&amp;start=2&amp;um=1&amp;tbnid=rTkB3d1q0nOi_M:&amp;tbnh=81&amp;tbnw=82&amp;prev=/images%3Fq%3Dmobile%2Bclipart%26svnum%3D10%26um%3D1%26hl%3Den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i19.photobucket.com/albums/b199/bellasposting/MobileClipart1.gif&amp;imgrefurl=http://cgi3.ebay.com/ws/eBayISAPI.dll%3FViewUserPage%26userid%3Dbella*s-posting&amp;h=99&amp;w=100&amp;sz=5&amp;hl=en&amp;start=2&amp;um=1&amp;tbnid=rTkB3d1q0nOi_M:&amp;tbnh=81&amp;tbnw=82&amp;prev=/images%3Fq%3Dmobile%2Bclipart%26svnum%3D10%26um%3D1%26hl%3Den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i19.photobucket.com/albums/b199/bellasposting/MobileClipart1.gif&amp;imgrefurl=http://cgi3.ebay.com/ws/eBayISAPI.dll%3FViewUserPage%26userid%3Dbella*s-posting&amp;h=99&amp;w=100&amp;sz=5&amp;hl=en&amp;start=2&amp;um=1&amp;tbnid=rTkB3d1q0nOi_M:&amp;tbnh=81&amp;tbnw=82&amp;prev=/images%3Fq%3Dmobile%2Bclipart%26svnum%3D10%26um%3D1%26hl%3D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i19.photobucket.com/albums/b199/bellasposting/MobileClipart1.gif&amp;imgrefurl=http://cgi3.ebay.com/ws/eBayISAPI.dll%3FViewUserPage%26userid%3Dbella*s-posting&amp;h=99&amp;w=100&amp;sz=5&amp;hl=en&amp;start=2&amp;um=1&amp;tbnid=rTkB3d1q0nOi_M:&amp;tbnh=81&amp;tbnw=82&amp;prev=/images%3Fq%3Dmobile%2Bclipart%26svnum%3D10%26um%3D1%26hl%3Den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GB"/>
              <a:t>        </a:t>
            </a:r>
            <a:r>
              <a:rPr lang="en-GB" sz="3200">
                <a:latin typeface="Arial Black" pitchFamily="34" charset="0"/>
              </a:rPr>
              <a:t>Les textos fran</a:t>
            </a:r>
            <a:r>
              <a:rPr lang="en-US" sz="3200">
                <a:latin typeface="Arial Black" pitchFamily="34" charset="0"/>
              </a:rPr>
              <a:t>çais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2243138" cy="56896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/>
              <a:t>o 6n</a:t>
            </a:r>
            <a:r>
              <a:rPr lang="en-US" sz="2400">
                <a:cs typeface="Arial" charset="0"/>
              </a:rPr>
              <a:t>é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bjr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c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a+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cb1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chui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5pa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G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je v</a:t>
            </a:r>
            <a:r>
              <a:rPr lang="en-US" sz="2400">
                <a:cs typeface="Arial" charset="0"/>
              </a:rPr>
              <a:t>é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kan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mr6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MDR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STP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TOQP?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GB" sz="2400">
                <a:cs typeface="Arial" charset="0"/>
              </a:rPr>
              <a:t>FDS</a:t>
            </a:r>
          </a:p>
          <a:p>
            <a:pPr marL="457200" indent="-457200">
              <a:lnSpc>
                <a:spcPct val="80000"/>
              </a:lnSpc>
            </a:pPr>
            <a:endParaRPr lang="en-GB" sz="1800">
              <a:cs typeface="Arial" charset="0"/>
            </a:endParaRPr>
          </a:p>
          <a:p>
            <a:pPr marL="457200" indent="-457200">
              <a:lnSpc>
                <a:spcPct val="80000"/>
              </a:lnSpc>
            </a:pPr>
            <a:endParaRPr lang="en-US" sz="1800">
              <a:cs typeface="Arial" charset="0"/>
            </a:endParaRPr>
          </a:p>
        </p:txBody>
      </p:sp>
      <p:pic>
        <p:nvPicPr>
          <p:cNvPr id="2053" name="Picture 5" descr="MobileClipart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700213"/>
            <a:ext cx="2735263" cy="2705100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4787900" y="981075"/>
            <a:ext cx="12239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je vais</a:t>
            </a:r>
            <a:endParaRPr lang="en-US" sz="2400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5435600" y="1628775"/>
            <a:ext cx="11525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je suis</a:t>
            </a:r>
            <a:endParaRPr lang="en-US" sz="2400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5508625" y="3284538"/>
            <a:ext cx="11525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c’est</a:t>
            </a:r>
            <a:endParaRPr lang="en-US" sz="2400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724525" y="2420938"/>
            <a:ext cx="15843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s’il te plait</a:t>
            </a:r>
            <a:endParaRPr lang="en-US" sz="2400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6877050" y="1125538"/>
            <a:ext cx="14398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au cinema</a:t>
            </a:r>
            <a:endParaRPr lang="en-US" sz="2400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5795963" y="4365625"/>
            <a:ext cx="15843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mort de rire</a:t>
            </a:r>
            <a:endParaRPr lang="en-US" sz="2400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716463" y="3860800"/>
            <a:ext cx="18002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tu es occup</a:t>
            </a:r>
            <a:r>
              <a:rPr lang="en-US" sz="2400">
                <a:cs typeface="Arial" charset="0"/>
              </a:rPr>
              <a:t>é?</a:t>
            </a: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6804025" y="1773238"/>
            <a:ext cx="20510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fin de semaine</a:t>
            </a:r>
            <a:endParaRPr lang="en-US" sz="2400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6948488" y="3716338"/>
            <a:ext cx="11525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quand</a:t>
            </a:r>
            <a:endParaRPr lang="en-US" sz="2400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787900" y="5013325"/>
            <a:ext cx="11525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sympa</a:t>
            </a:r>
            <a:endParaRPr lang="en-US" sz="2400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6516688" y="5229225"/>
            <a:ext cx="129540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bonjour</a:t>
            </a:r>
            <a:endParaRPr lang="en-US" sz="2400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7019925" y="3068638"/>
            <a:ext cx="7207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j’ai</a:t>
            </a:r>
            <a:endParaRPr lang="en-US" sz="2400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6877050" y="5805488"/>
            <a:ext cx="136683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c’est bien</a:t>
            </a:r>
            <a:endParaRPr lang="en-US" sz="2400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7524750" y="4724400"/>
            <a:ext cx="16192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a plus tard</a:t>
            </a:r>
            <a:endParaRPr lang="en-US" sz="240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7740650" y="2349500"/>
            <a:ext cx="107950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merci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51198 -0.03148 " pathEditMode="relative" ptsTypes="AA">
                                      <p:cBhvr>
                                        <p:cTn id="6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-0.55921 -0.58796 " pathEditMode="relative" ptsTypes="AA">
                                      <p:cBhvr>
                                        <p:cTn id="10" dur="1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-0.42535 -0.2361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-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-0.64774 -0.3935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57084 -0.49862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" y="-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6 L -0.40157 0.16782 " pathEditMode="relative" ptsTypes="AA">
                                      <p:cBhvr>
                                        <p:cTn id="26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-0.33073 -0.28356 " pathEditMode="relative" ptsTypes="AA">
                                      <p:cBhvr>
                                        <p:cTn id="30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-0.62205 0.06296 " pathEditMode="relative" ptsTypes="AA">
                                      <p:cBhvr>
                                        <p:cTn id="34" dur="1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92593E-6 L -0.29931 0.39908 " pathEditMode="relative" ptsTypes="AA">
                                      <p:cBhvr>
                                        <p:cTn id="3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5.55556E-6 L -0.56702 0.07337 " pathEditMode="relative" ptsTypes="AA">
                                      <p:cBhvr>
                                        <p:cTn id="42" dur="1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4.07407E-6 L -0.66147 0.32546 " pathEditMode="relative" ptsTypes="AA">
                                      <p:cBhvr>
                                        <p:cTn id="46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92593E-6 L -0.43316 0.07339 " pathEditMode="relative" ptsTypes="AA">
                                      <p:cBhvr>
                                        <p:cTn id="50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7.40741E-6 L -0.42517 0.4199 " pathEditMode="relative" ptsTypes="AA">
                                      <p:cBhvr>
                                        <p:cTn id="54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2.59259E-6 L -0.28334 0.2625 " pathEditMode="relative" ptsTypes="AA">
                                      <p:cBhvr>
                                        <p:cTn id="58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55921 0.61967 " pathEditMode="relative" ptsTypes="AA">
                                      <p:cBhvr>
                                        <p:cTn id="62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2" grpId="0" animBg="1"/>
      <p:bldP spid="2083" grpId="0" animBg="1"/>
      <p:bldP spid="2084" grpId="0" animBg="1"/>
      <p:bldP spid="20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Nokia N81 black mobile ph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0350"/>
            <a:ext cx="4125912" cy="6335713"/>
          </a:xfrm>
          <a:prstGeom prst="rect">
            <a:avLst/>
          </a:prstGeom>
          <a:noFill/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1547813" y="1268413"/>
            <a:ext cx="2303462" cy="3024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GB" sz="2800">
                <a:latin typeface="Courier New" pitchFamily="49" charset="0"/>
              </a:rPr>
              <a:t>Bjr!</a:t>
            </a:r>
          </a:p>
          <a:p>
            <a:r>
              <a:rPr lang="en-GB" sz="2800">
                <a:latin typeface="Courier New" pitchFamily="49" charset="0"/>
              </a:rPr>
              <a:t>Chui o6n</a:t>
            </a:r>
            <a:r>
              <a:rPr lang="en-US" sz="2800">
                <a:latin typeface="Courier New" pitchFamily="49" charset="0"/>
                <a:cs typeface="Courier New" pitchFamily="49" charset="0"/>
              </a:rPr>
              <a:t>é.</a:t>
            </a:r>
          </a:p>
          <a:p>
            <a:r>
              <a:rPr lang="en-GB" sz="2800">
                <a:latin typeface="Courier New" pitchFamily="49" charset="0"/>
                <a:cs typeface="Courier New" pitchFamily="49" charset="0"/>
              </a:rPr>
              <a:t>Le film,</a:t>
            </a:r>
          </a:p>
          <a:p>
            <a:r>
              <a:rPr lang="en-GB" sz="2800">
                <a:latin typeface="Courier New" pitchFamily="49" charset="0"/>
                <a:cs typeface="Courier New" pitchFamily="49" charset="0"/>
              </a:rPr>
              <a:t>c Harry</a:t>
            </a:r>
          </a:p>
          <a:p>
            <a:r>
              <a:rPr lang="en-GB" sz="2800">
                <a:latin typeface="Courier New" pitchFamily="49" charset="0"/>
                <a:cs typeface="Courier New" pitchFamily="49" charset="0"/>
              </a:rPr>
              <a:t>Potter.</a:t>
            </a:r>
          </a:p>
          <a:p>
            <a:r>
              <a:rPr lang="en-GB" sz="2800">
                <a:latin typeface="Courier New" pitchFamily="49" charset="0"/>
                <a:cs typeface="Courier New" pitchFamily="49" charset="0"/>
              </a:rPr>
              <a:t>cb1!</a:t>
            </a:r>
          </a:p>
          <a:p>
            <a:endParaRPr lang="en-US" sz="2800">
              <a:latin typeface="Courier New" pitchFamily="49" charset="0"/>
              <a:cs typeface="Courier New" pitchFamily="49" charset="0"/>
            </a:endParaRPr>
          </a:p>
          <a:p>
            <a:endParaRPr lang="en-US" sz="2800">
              <a:latin typeface="Courier New" pitchFamily="49" charset="0"/>
              <a:cs typeface="Courier New" pitchFamily="49" charset="0"/>
            </a:endParaRPr>
          </a:p>
          <a:p>
            <a:r>
              <a:rPr lang="en-GB" sz="2800">
                <a:latin typeface="Courier New" pitchFamily="49" charset="0"/>
              </a:rPr>
              <a:t>  </a:t>
            </a:r>
            <a:endParaRPr lang="en-US" sz="2800">
              <a:latin typeface="Courier New" pitchFamily="49" charset="0"/>
            </a:endParaRPr>
          </a:p>
        </p:txBody>
      </p:sp>
      <p:pic>
        <p:nvPicPr>
          <p:cNvPr id="5131" name="Picture 11" descr="MobileClipart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437063"/>
            <a:ext cx="1873250" cy="1852612"/>
          </a:xfrm>
          <a:prstGeom prst="rect">
            <a:avLst/>
          </a:prstGeom>
          <a:noFill/>
        </p:spPr>
      </p:pic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5795963" y="2636838"/>
            <a:ext cx="2952750" cy="1871662"/>
          </a:xfrm>
          <a:prstGeom prst="wedgeRectCallout">
            <a:avLst>
              <a:gd name="adj1" fmla="val -58708"/>
              <a:gd name="adj2" fmla="val 90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2400"/>
              <a:t>Bonjour!</a:t>
            </a:r>
          </a:p>
          <a:p>
            <a:r>
              <a:rPr lang="en-GB" sz="2400"/>
              <a:t>Je suis au cinema.</a:t>
            </a:r>
          </a:p>
          <a:p>
            <a:r>
              <a:rPr lang="en-GB" sz="2400"/>
              <a:t>Le film, c’est Harry Potter. C’est bien!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Sony Ericsson W910i black mobile ph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33375"/>
            <a:ext cx="4249737" cy="6524625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435600" y="1196975"/>
            <a:ext cx="2447925" cy="34575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GB" sz="2400" b="1"/>
              <a:t>Bjr! TOQP?</a:t>
            </a:r>
          </a:p>
          <a:p>
            <a:r>
              <a:rPr lang="en-GB" sz="2400" b="1"/>
              <a:t>Jv</a:t>
            </a:r>
            <a:r>
              <a:rPr lang="en-US" sz="2400" b="1">
                <a:cs typeface="Arial" charset="0"/>
              </a:rPr>
              <a:t>é o 6né, tu </a:t>
            </a:r>
          </a:p>
          <a:p>
            <a:r>
              <a:rPr lang="en-GB" sz="2400" b="1">
                <a:cs typeface="Arial" charset="0"/>
              </a:rPr>
              <a:t>v1?</a:t>
            </a:r>
          </a:p>
          <a:p>
            <a:r>
              <a:rPr lang="en-GB" sz="2400" b="1">
                <a:cs typeface="Arial" charset="0"/>
              </a:rPr>
              <a:t>on se retrouve</a:t>
            </a:r>
          </a:p>
          <a:p>
            <a:r>
              <a:rPr lang="en-GB" sz="2400" b="1">
                <a:cs typeface="Arial" charset="0"/>
              </a:rPr>
              <a:t>kan?</a:t>
            </a:r>
          </a:p>
          <a:p>
            <a:endParaRPr lang="en-GB" sz="2400" b="1">
              <a:cs typeface="Arial" charset="0"/>
            </a:endParaRPr>
          </a:p>
          <a:p>
            <a:r>
              <a:rPr lang="en-GB" sz="2400" b="1">
                <a:cs typeface="Arial" charset="0"/>
              </a:rPr>
              <a:t>a+ </a:t>
            </a:r>
            <a:endParaRPr lang="en-US" sz="2400" b="1">
              <a:cs typeface="Arial" charset="0"/>
            </a:endParaRPr>
          </a:p>
        </p:txBody>
      </p:sp>
      <p:pic>
        <p:nvPicPr>
          <p:cNvPr id="6150" name="Picture 6" descr="MobileClipart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508500"/>
            <a:ext cx="1873250" cy="1852613"/>
          </a:xfrm>
          <a:prstGeom prst="rect">
            <a:avLst/>
          </a:prstGeom>
          <a:noFill/>
        </p:spPr>
      </p:pic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476375" y="1989138"/>
            <a:ext cx="2952750" cy="2303462"/>
          </a:xfrm>
          <a:prstGeom prst="wedgeRectCallout">
            <a:avLst>
              <a:gd name="adj1" fmla="val -51292"/>
              <a:gd name="adj2" fmla="val 1006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2400"/>
              <a:t>Bonjour! Tu es occup</a:t>
            </a:r>
            <a:r>
              <a:rPr lang="en-US" sz="2400">
                <a:cs typeface="Arial" charset="0"/>
              </a:rPr>
              <a:t>é?</a:t>
            </a:r>
          </a:p>
          <a:p>
            <a:r>
              <a:rPr lang="en-GB" sz="2400">
                <a:cs typeface="Arial" charset="0"/>
              </a:rPr>
              <a:t>Je vais au cinema, tu viens? On se retrouve quand?</a:t>
            </a:r>
          </a:p>
          <a:p>
            <a:r>
              <a:rPr lang="en-GB" sz="2400">
                <a:cs typeface="Arial" charset="0"/>
              </a:rPr>
              <a:t>A plus tard</a:t>
            </a:r>
            <a:endParaRPr lang="en-US" sz="2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Samsung U600 pink Clearance mobile ph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-242888"/>
            <a:ext cx="4733925" cy="7272338"/>
          </a:xfrm>
          <a:prstGeom prst="rect">
            <a:avLst/>
          </a:prstGeom>
          <a:noFill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476375" y="1125538"/>
            <a:ext cx="2303463" cy="2951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GB" sz="2400"/>
              <a:t>Salut!</a:t>
            </a:r>
          </a:p>
          <a:p>
            <a:r>
              <a:rPr lang="en-GB" sz="2400"/>
              <a:t>C le FDS!!!</a:t>
            </a:r>
          </a:p>
          <a:p>
            <a:r>
              <a:rPr lang="en-GB" sz="2400"/>
              <a:t>C mon</a:t>
            </a:r>
          </a:p>
          <a:p>
            <a:r>
              <a:rPr lang="en-GB" sz="2400"/>
              <a:t>anniversaire, G</a:t>
            </a:r>
          </a:p>
          <a:p>
            <a:r>
              <a:rPr lang="en-GB" sz="2400"/>
              <a:t>16.</a:t>
            </a:r>
          </a:p>
          <a:p>
            <a:r>
              <a:rPr lang="en-GB" sz="2400"/>
              <a:t>je vudr</a:t>
            </a:r>
            <a:r>
              <a:rPr lang="en-US" sz="2400">
                <a:cs typeface="Arial" charset="0"/>
              </a:rPr>
              <a:t>é</a:t>
            </a:r>
            <a:r>
              <a:rPr lang="en-GB" sz="2400"/>
              <a:t> un kdo</a:t>
            </a:r>
          </a:p>
          <a:p>
            <a:r>
              <a:rPr lang="en-GB" sz="2400"/>
              <a:t>STP! MDR</a:t>
            </a:r>
          </a:p>
          <a:p>
            <a:r>
              <a:rPr lang="en-GB" sz="2400"/>
              <a:t>mr6!      x</a:t>
            </a:r>
            <a:endParaRPr lang="en-US" sz="2400"/>
          </a:p>
        </p:txBody>
      </p:sp>
      <p:pic>
        <p:nvPicPr>
          <p:cNvPr id="7174" name="Picture 6" descr="MobileClipart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125538"/>
            <a:ext cx="1873250" cy="1852612"/>
          </a:xfrm>
          <a:prstGeom prst="rect">
            <a:avLst/>
          </a:prstGeom>
          <a:noFill/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5435600" y="3213100"/>
            <a:ext cx="3168650" cy="3024188"/>
          </a:xfrm>
          <a:prstGeom prst="wedgeRectCallout">
            <a:avLst>
              <a:gd name="adj1" fmla="val -47245"/>
              <a:gd name="adj2" fmla="val -860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2400">
                <a:cs typeface="Arial" charset="0"/>
              </a:rPr>
              <a:t>Salut!</a:t>
            </a:r>
          </a:p>
          <a:p>
            <a:r>
              <a:rPr lang="en-GB" sz="2400">
                <a:cs typeface="Arial" charset="0"/>
              </a:rPr>
              <a:t>C’est le fin de semaine!!!</a:t>
            </a:r>
          </a:p>
          <a:p>
            <a:r>
              <a:rPr lang="en-GB" sz="2400">
                <a:cs typeface="Arial" charset="0"/>
              </a:rPr>
              <a:t>C’est mon anniversaire, j’ai 16.</a:t>
            </a:r>
          </a:p>
          <a:p>
            <a:r>
              <a:rPr lang="en-GB" sz="2400">
                <a:cs typeface="Arial" charset="0"/>
              </a:rPr>
              <a:t>Je voudrais un cadeau, s’il te plait! Mort de rire!  Merci!                       </a:t>
            </a:r>
            <a:endParaRPr lang="en-US" sz="2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186</Words>
  <Application>Microsoft PowerPoint</Application>
  <PresentationFormat>On-screen Show (4:3)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Black</vt:lpstr>
      <vt:lpstr>Courier New</vt:lpstr>
      <vt:lpstr>Default Design</vt:lpstr>
      <vt:lpstr>        Les textos français</vt:lpstr>
      <vt:lpstr>Slide 2</vt:lpstr>
      <vt:lpstr>Slide 3</vt:lpstr>
      <vt:lpstr>Slide 4</vt:lpstr>
    </vt:vector>
  </TitlesOfParts>
  <Company>Gavco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Les textos français</dc:title>
  <dc:creator>Lynne</dc:creator>
  <cp:lastModifiedBy>palmer</cp:lastModifiedBy>
  <cp:revision>4</cp:revision>
  <dcterms:created xsi:type="dcterms:W3CDTF">2007-11-15T18:59:13Z</dcterms:created>
  <dcterms:modified xsi:type="dcterms:W3CDTF">2009-03-28T08:37:31Z</dcterms:modified>
</cp:coreProperties>
</file>